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AssignmentIPL/Story1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4A8DFBA-B6C4-4C64-9273-FBB18583D07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Analysis of IPL Dataset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FE2D0218-8800-45DE-BDFA-079AB0559537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8/27/2023 5:59:59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 Country" id="10" name="slide10">
            <a:extLst>
              <a:ext uri="{FF2B5EF4-FFF2-40B4-BE49-F238E27FC236}">
                <a16:creationId xmlns:a16="http://schemas.microsoft.com/office/drawing/2014/main" id="{54CEE72B-A26B-46D9-9581-BD790452AE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" id="11" name="slide11">
            <a:extLst>
              <a:ext uri="{FF2B5EF4-FFF2-40B4-BE49-F238E27FC236}">
                <a16:creationId xmlns:a16="http://schemas.microsoft.com/office/drawing/2014/main" id="{F633690E-8020-41AB-A8D1-18A4960784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35" y="0"/>
            <a:ext cx="857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" id="12" name="slide12">
            <a:extLst>
              <a:ext uri="{FF2B5EF4-FFF2-40B4-BE49-F238E27FC236}">
                <a16:creationId xmlns:a16="http://schemas.microsoft.com/office/drawing/2014/main" id="{607870FF-F744-4778-BAD9-8A79C6853E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35" y="0"/>
            <a:ext cx="857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" id="13" name="slide13">
            <a:extLst>
              <a:ext uri="{FF2B5EF4-FFF2-40B4-BE49-F238E27FC236}">
                <a16:creationId xmlns:a16="http://schemas.microsoft.com/office/drawing/2014/main" id="{49EB793C-1ED9-4686-A02C-C26DA2DEF8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35" y="0"/>
            <a:ext cx="857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" id="14" name="slide14">
            <a:extLst>
              <a:ext uri="{FF2B5EF4-FFF2-40B4-BE49-F238E27FC236}">
                <a16:creationId xmlns:a16="http://schemas.microsoft.com/office/drawing/2014/main" id="{950E63A0-5690-4641-A1E7-8AF8779879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35" y="0"/>
            <a:ext cx="857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15" name="slide15">
            <a:extLst>
              <a:ext uri="{FF2B5EF4-FFF2-40B4-BE49-F238E27FC236}">
                <a16:creationId xmlns:a16="http://schemas.microsoft.com/office/drawing/2014/main" id="{65067ADC-B51B-47D4-8222-74948A33A7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5" y="0"/>
            <a:ext cx="722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16" name="slide16">
            <a:extLst>
              <a:ext uri="{FF2B5EF4-FFF2-40B4-BE49-F238E27FC236}">
                <a16:creationId xmlns:a16="http://schemas.microsoft.com/office/drawing/2014/main" id="{F8E79B70-3362-4D2C-8E23-C962F59313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5" y="0"/>
            <a:ext cx="722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17" name="slide17">
            <a:extLst>
              <a:ext uri="{FF2B5EF4-FFF2-40B4-BE49-F238E27FC236}">
                <a16:creationId xmlns:a16="http://schemas.microsoft.com/office/drawing/2014/main" id="{606FDC78-ECC4-4951-BAAB-DD0DC90AA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5" y="0"/>
            <a:ext cx="722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0" id="18" name="slide18">
            <a:extLst>
              <a:ext uri="{FF2B5EF4-FFF2-40B4-BE49-F238E27FC236}">
                <a16:creationId xmlns:a16="http://schemas.microsoft.com/office/drawing/2014/main" id="{C5568776-7307-45B9-B2A0-F44556BE7C6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5" y="0"/>
            <a:ext cx="722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19" name="slide19">
            <a:extLst>
              <a:ext uri="{FF2B5EF4-FFF2-40B4-BE49-F238E27FC236}">
                <a16:creationId xmlns:a16="http://schemas.microsoft.com/office/drawing/2014/main" id="{FA59305D-DA31-47B9-B27C-DD535EB1CA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5" y="0"/>
            <a:ext cx="722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s Scored" id="2" name="slide2">
            <a:extLst>
              <a:ext uri="{FF2B5EF4-FFF2-40B4-BE49-F238E27FC236}">
                <a16:creationId xmlns:a16="http://schemas.microsoft.com/office/drawing/2014/main" id="{DCD4146D-86A1-4CA7-A6EB-A2201030D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ting Average" id="3" name="slide3">
            <a:extLst>
              <a:ext uri="{FF2B5EF4-FFF2-40B4-BE49-F238E27FC236}">
                <a16:creationId xmlns:a16="http://schemas.microsoft.com/office/drawing/2014/main" id="{DE30979E-75E2-4706-868F-B10517D7E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ting Strike Rate" id="4" name="slide4">
            <a:extLst>
              <a:ext uri="{FF2B5EF4-FFF2-40B4-BE49-F238E27FC236}">
                <a16:creationId xmlns:a16="http://schemas.microsoft.com/office/drawing/2014/main" id="{03A6452E-9BC7-40C8-A824-BA2ED6B7D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ghest Score" id="5" name="slide5">
            <a:extLst>
              <a:ext uri="{FF2B5EF4-FFF2-40B4-BE49-F238E27FC236}">
                <a16:creationId xmlns:a16="http://schemas.microsoft.com/office/drawing/2014/main" id="{9791C301-71CD-4676-86F3-477230B0B0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ange Cap" id="6" name="slide6">
            <a:extLst>
              <a:ext uri="{FF2B5EF4-FFF2-40B4-BE49-F238E27FC236}">
                <a16:creationId xmlns:a16="http://schemas.microsoft.com/office/drawing/2014/main" id="{1C3A2571-8950-41E9-A9F4-30315FB4D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 Cap" id="7" name="slide7">
            <a:extLst>
              <a:ext uri="{FF2B5EF4-FFF2-40B4-BE49-F238E27FC236}">
                <a16:creationId xmlns:a16="http://schemas.microsoft.com/office/drawing/2014/main" id="{DBB9348A-16B2-4D74-A248-EE23F0A30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85" y="0"/>
            <a:ext cx="684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tch,Wicket,Four,Six" id="8" name="slide8">
            <a:extLst>
              <a:ext uri="{FF2B5EF4-FFF2-40B4-BE49-F238E27FC236}">
                <a16:creationId xmlns:a16="http://schemas.microsoft.com/office/drawing/2014/main" id="{14FDE8A5-AE70-4FA7-A3A0-4F0FB6589A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96" y="0"/>
            <a:ext cx="6949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 Win" id="9" name="slide9">
            <a:extLst>
              <a:ext uri="{FF2B5EF4-FFF2-40B4-BE49-F238E27FC236}">
                <a16:creationId xmlns:a16="http://schemas.microsoft.com/office/drawing/2014/main" id="{49790F75-8F96-429F-A46B-C4B70A559B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40" y="0"/>
            <a:ext cx="694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2023-08-27T17:59:59Z</dcterms:created>
  <dcterms:modified xsi:type="dcterms:W3CDTF">2023-08-27T17:59:59Z</dcterms:modified>
</cp:coreProperties>
</file>